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856" r:id="rId4"/>
    <p:sldId id="975" r:id="rId5"/>
    <p:sldId id="954" r:id="rId6"/>
    <p:sldId id="950" r:id="rId7"/>
    <p:sldId id="962" r:id="rId8"/>
    <p:sldId id="887" r:id="rId9"/>
    <p:sldId id="938" r:id="rId10"/>
    <p:sldId id="939" r:id="rId11"/>
    <p:sldId id="1008" r:id="rId12"/>
    <p:sldId id="1011" r:id="rId13"/>
    <p:sldId id="1014" r:id="rId14"/>
    <p:sldId id="967" r:id="rId15"/>
    <p:sldId id="974" r:id="rId16"/>
    <p:sldId id="1015" r:id="rId17"/>
    <p:sldId id="331" r:id="rId18"/>
    <p:sldId id="332" r:id="rId19"/>
    <p:sldId id="418" r:id="rId20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0"/>
    <p:restoredTop sz="94757"/>
  </p:normalViewPr>
  <p:slideViewPr>
    <p:cSldViewPr snapToGrid="0" snapToObjects="1">
      <p:cViewPr varScale="1">
        <p:scale>
          <a:sx n="78" d="100"/>
          <a:sy n="78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C17C-9B67-0139-A630-3B28F21D6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VAI TER KAHOOT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0748C-26F1-9F9B-F5AA-AEBE502D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F0963-63E3-47C0-41A4-A6122A7DFE8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1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5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1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8CD70-B111-CF02-776C-3ADA8F2FC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129F96-A46D-36C8-3E84-5AF670839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28E8B13-2997-8FDE-8369-2A876A7E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1" y="0"/>
            <a:ext cx="4065815" cy="40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0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/lista-z5rvvq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CEA5B73-51CC-E7C3-0891-329CC404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2906486"/>
            <a:ext cx="3173185" cy="31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PROJETO REACT </a:t>
            </a:r>
            <a:br>
              <a:rPr lang="pt-BR" dirty="0"/>
            </a:br>
            <a:r>
              <a:rPr lang="pt-BR" dirty="0"/>
              <a:t>EM BRANCO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215" y="3125978"/>
            <a:ext cx="5871643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/projeto-em-branco-3f67pk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BF7DBC07-4910-922B-3698-C2C1BBC39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0"/>
            <a:ext cx="3151414" cy="31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78676"/>
            <a:ext cx="8894718" cy="4784888"/>
          </a:xfrm>
        </p:spPr>
        <p:txBody>
          <a:bodyPr>
            <a:normAutofit/>
          </a:bodyPr>
          <a:lstStyle/>
          <a:p>
            <a:r>
              <a:rPr lang="pt-BR" sz="4000" dirty="0"/>
              <a:t>Definição de frameworks como uma "mini" arquitetura reutilizável que fornece estrutura e comportamentos genéricos para abstrações de software em um contexto específico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04" y="129594"/>
            <a:ext cx="2848495" cy="227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5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Exemplos de frameworks populares: </a:t>
            </a:r>
            <a:r>
              <a:rPr lang="pt-BR" sz="4000" dirty="0" err="1"/>
              <a:t>React</a:t>
            </a:r>
            <a:r>
              <a:rPr lang="pt-BR" sz="4000" dirty="0"/>
              <a:t>, Angular e </a:t>
            </a:r>
            <a:r>
              <a:rPr lang="pt-BR" sz="4000" dirty="0" err="1"/>
              <a:t>VueJS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0" name="Picture 6" descr="What is React - Let's see what React is and what the characteristics of  React are.">
            <a:extLst>
              <a:ext uri="{FF2B5EF4-FFF2-40B4-BE49-F238E27FC236}">
                <a16:creationId xmlns:a16="http://schemas.microsoft.com/office/drawing/2014/main" id="{5FDA331D-39A5-516B-0557-6FA50A3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504908"/>
            <a:ext cx="3786489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ular Logo PNG vector in SVG, PDF, AI, CDR format">
            <a:extLst>
              <a:ext uri="{FF2B5EF4-FFF2-40B4-BE49-F238E27FC236}">
                <a16:creationId xmlns:a16="http://schemas.microsoft.com/office/drawing/2014/main" id="{1CC1B4EE-CB9C-3487-1EF0-D20E0D38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3" y="3292330"/>
            <a:ext cx="3843350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js original a marca logo - Ícones Social media e Logos">
            <a:extLst>
              <a:ext uri="{FF2B5EF4-FFF2-40B4-BE49-F238E27FC236}">
                <a16:creationId xmlns:a16="http://schemas.microsoft.com/office/drawing/2014/main" id="{7D4C5A37-6CEA-CDA1-3465-2FE9250B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506" y="3211993"/>
            <a:ext cx="2690091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6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557152"/>
            <a:ext cx="10208028" cy="1043588"/>
          </a:xfrm>
        </p:spPr>
        <p:txBody>
          <a:bodyPr>
            <a:noAutofit/>
          </a:bodyPr>
          <a:lstStyle/>
          <a:p>
            <a:r>
              <a:rPr lang="pt-BR" sz="3800" dirty="0"/>
              <a:t>https://</a:t>
            </a:r>
            <a:r>
              <a:rPr lang="pt-BR" sz="3800" dirty="0" err="1"/>
              <a:t>github.com</a:t>
            </a:r>
            <a:r>
              <a:rPr lang="pt-BR" sz="3800" dirty="0"/>
              <a:t>/</a:t>
            </a:r>
            <a:r>
              <a:rPr lang="pt-BR" sz="3800" dirty="0" err="1"/>
              <a:t>JoaoChoma</a:t>
            </a:r>
            <a:r>
              <a:rPr lang="pt-BR" sz="3800" dirty="0"/>
              <a:t>/front-</a:t>
            </a:r>
            <a:r>
              <a:rPr lang="pt-BR" sz="3800" dirty="0" err="1"/>
              <a:t>end</a:t>
            </a:r>
            <a:r>
              <a:rPr lang="pt-BR" sz="3800" dirty="0"/>
              <a:t>/</a:t>
            </a:r>
            <a:r>
              <a:rPr lang="pt-BR" sz="3800" dirty="0" err="1"/>
              <a:t>tree</a:t>
            </a:r>
            <a:r>
              <a:rPr lang="pt-BR" sz="3800" dirty="0"/>
              <a:t>/</a:t>
            </a:r>
            <a:r>
              <a:rPr lang="pt-BR" sz="3800" dirty="0" err="1"/>
              <a:t>main</a:t>
            </a:r>
            <a:r>
              <a:rPr lang="pt-BR" sz="3800" dirty="0"/>
              <a:t>/SEMANA-RECUPERACAO-PROVA-05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A7EEFBDA-DE22-2E23-732A-57F2F86C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4811-93E7-45C6-C8E0-7EE54B5B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RECUPERAÇÃO PROVA 05</a:t>
            </a:r>
          </a:p>
        </p:txBody>
      </p:sp>
      <p:pic>
        <p:nvPicPr>
          <p:cNvPr id="6" name="Espaço Reservado para Imagem 5" descr="Mulher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BDF33A8-FA2B-2735-2631-3D122A6AF22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168" b="21168"/>
          <a:stretch>
            <a:fillRect/>
          </a:stretch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C9AA11-DD4A-49E1-35CB-E896B4C55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9C98A6-0EDB-1F25-3B8D-7655B506E774}"/>
              </a:ext>
            </a:extLst>
          </p:cNvPr>
          <p:cNvSpPr txBox="1">
            <a:spLocks/>
          </p:cNvSpPr>
          <p:nvPr/>
        </p:nvSpPr>
        <p:spPr>
          <a:xfrm>
            <a:off x="0" y="5557152"/>
            <a:ext cx="10208028" cy="104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pt-BR" sz="3800" dirty="0"/>
              <a:t>https://</a:t>
            </a:r>
            <a:r>
              <a:rPr lang="pt-BR" sz="3800" dirty="0" err="1"/>
              <a:t>github.com</a:t>
            </a:r>
            <a:r>
              <a:rPr lang="pt-BR" sz="3800" dirty="0"/>
              <a:t>/</a:t>
            </a:r>
            <a:r>
              <a:rPr lang="pt-BR" sz="3800" dirty="0" err="1"/>
              <a:t>JoaoChoma</a:t>
            </a:r>
            <a:r>
              <a:rPr lang="pt-BR" sz="3800" dirty="0"/>
              <a:t>/front-</a:t>
            </a:r>
            <a:r>
              <a:rPr lang="pt-BR" sz="3800" dirty="0" err="1"/>
              <a:t>end</a:t>
            </a:r>
            <a:r>
              <a:rPr lang="pt-BR" sz="3800" dirty="0"/>
              <a:t>/</a:t>
            </a:r>
            <a:r>
              <a:rPr lang="pt-BR" sz="3800" dirty="0" err="1"/>
              <a:t>tree</a:t>
            </a:r>
            <a:r>
              <a:rPr lang="pt-BR" sz="3800" dirty="0"/>
              <a:t>/</a:t>
            </a:r>
            <a:r>
              <a:rPr lang="pt-BR" sz="3800" dirty="0" err="1"/>
              <a:t>main</a:t>
            </a:r>
            <a:r>
              <a:rPr lang="pt-BR" sz="3800" dirty="0"/>
              <a:t>/SEMANA-RECUPERACAO-PROVA-05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C6FA349-1AB0-DFC0-88F5-EA0C7AE8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66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231</Words>
  <Application>Microsoft Macintosh PowerPoint</Application>
  <PresentationFormat>Widescreen</PresentationFormat>
  <Paragraphs>30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2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LIÇÃO 17 – FRAMEWORK: CONCEITOS, APLICABILIDADE, TENDÊNCIAS E REQUISIÇÕES ASSÍNCRONAS: CONCEITOS E APLICABILIDADE  </vt:lpstr>
      <vt:lpstr>Apresentação do PowerPoint</vt:lpstr>
      <vt:lpstr>Apresentação do PowerPoint</vt:lpstr>
      <vt:lpstr>REACT </vt:lpstr>
      <vt:lpstr>E ESSA SEMANA?</vt:lpstr>
      <vt:lpstr>RECUPERAÇÃO PROVA 05</vt:lpstr>
      <vt:lpstr>NÃO VAI TER KAHOOT</vt:lpstr>
      <vt:lpstr>REACT </vt:lpstr>
      <vt:lpstr>https://codesandbox.io/</vt:lpstr>
      <vt:lpstr>PRÁTICA</vt:lpstr>
      <vt:lpstr>PRÁTICA</vt:lpstr>
      <vt:lpstr>PRÁTICA</vt:lpstr>
      <vt:lpstr>PROJETO REACT  EM BRANCO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250</cp:revision>
  <dcterms:created xsi:type="dcterms:W3CDTF">2020-01-23T19:05:58Z</dcterms:created>
  <dcterms:modified xsi:type="dcterms:W3CDTF">2023-10-23T01:39:03Z</dcterms:modified>
</cp:coreProperties>
</file>